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Oswald" panose="00000500000000000000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mar Espinoz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D5900E-0893-4D8A-9952-A3B76913A52E}">
  <a:tblStyle styleId="{88D5900E-0893-4D8A-9952-A3B76913A5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1-30T18:12:51.063" idx="1">
    <p:pos x="6000" y="0"/>
    <p:text>Suggested distribution:
Slides #1-3: Omar
Slides #4-5: Chloe
Slides #6-9: Jason (and/or Jordan?)
Slide #10: Omar
Slide #11-12: Jordan (and/or Jason?)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Suggested order: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Slides #1-3: Omar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Slides #4-5: Chloe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Slides #6-9: Jason (and/or Jordan?)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Slide #10: Omar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Slide #11-12: Jordan (and/or Jason?)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Obesity grows 0.91% with each additional fast food restaurant in a county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Obesity drops by 4.6% with each additional grocery store in a county, and by 3.6% with farmer’s market.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6ef99dc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16ef99dc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16ef99dc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16ef99dc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Interactive Dashboard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 Food Environment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27">
                <a:solidFill>
                  <a:schemeClr val="dk1"/>
                </a:solidFill>
              </a:rPr>
              <a:t>University of Minnesota Data Visualization and Analytics Boot Camp</a:t>
            </a:r>
            <a:endParaRPr sz="1727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727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27">
                <a:solidFill>
                  <a:schemeClr val="dk1"/>
                </a:solidFill>
              </a:rPr>
              <a:t>Team 8:</a:t>
            </a:r>
            <a:endParaRPr sz="1727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27">
                <a:solidFill>
                  <a:schemeClr val="dk1"/>
                </a:solidFill>
              </a:rPr>
              <a:t>Jordan Jeranek, Chloe Li, Jason McHone, Omar Espinoza</a:t>
            </a:r>
            <a:endParaRPr sz="1727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27">
                <a:solidFill>
                  <a:schemeClr val="dk1"/>
                </a:solidFill>
              </a:rPr>
              <a:t>January 30, 2023</a:t>
            </a:r>
            <a:endParaRPr sz="1727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 descr="Does menu labelling affect food choices?"/>
          <p:cNvPicPr preferRelativeResize="0"/>
          <p:nvPr/>
        </p:nvPicPr>
        <p:blipFill rotWithShape="1">
          <a:blip r:embed="rId3">
            <a:alphaModFix amt="20000"/>
          </a:blip>
          <a:srcRect t="4832" b="2178"/>
          <a:stretch/>
        </p:blipFill>
        <p:spPr>
          <a:xfrm>
            <a:off x="0" y="-74428"/>
            <a:ext cx="9099986" cy="521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03850" y="335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03850" y="826338"/>
            <a:ext cx="864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/>
              <a:t>Obesity and other health indicators are complex issues that cannot be reduced to a few variables. We studied food accessibility and were able to observe some trends. However, correlations were not significant.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Obesity prevalence grows with the number of fast food restaurants.</a:t>
            </a:r>
            <a:endParaRPr sz="15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Obesity inversely proportional to the number of grocery stores and farmers’ markets.</a:t>
            </a:r>
            <a:endParaRPr sz="1500"/>
          </a:p>
        </p:txBody>
      </p:sp>
      <p:graphicFrame>
        <p:nvGraphicFramePr>
          <p:cNvPr id="141" name="Google Shape;141;p22"/>
          <p:cNvGraphicFramePr/>
          <p:nvPr/>
        </p:nvGraphicFramePr>
        <p:xfrm>
          <a:off x="455400" y="3144700"/>
          <a:ext cx="8040000" cy="1505500"/>
        </p:xfrm>
        <a:graphic>
          <a:graphicData uri="http://schemas.openxmlformats.org/drawingml/2006/table">
            <a:tbl>
              <a:tblPr>
                <a:noFill/>
                <a:tableStyleId>{88D5900E-0893-4D8A-9952-A3B76913A52E}</a:tableStyleId>
              </a:tblPr>
              <a:tblGrid>
                <a:gridCol w="13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County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Obesity (%)*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Fast food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Grocery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Farmers mkt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Jackson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WV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38.1 (39.0)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Ouray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22.6 (17.1)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Teton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28.8 (10.5)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0.47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2" name="Google Shape;142;p22"/>
          <p:cNvSpPr txBox="1"/>
          <p:nvPr/>
        </p:nvSpPr>
        <p:spPr>
          <a:xfrm>
            <a:off x="384725" y="459410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* County obesity rates in parentheses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 descr="10 Ways to Tackle Common Project Management Challenges Like a Pro"/>
          <p:cNvPicPr preferRelativeResize="0"/>
          <p:nvPr/>
        </p:nvPicPr>
        <p:blipFill rotWithShape="1">
          <a:blip r:embed="rId3">
            <a:alphaModFix amt="50000"/>
          </a:blip>
          <a:srcRect t="2491" b="8285"/>
          <a:stretch/>
        </p:blipFill>
        <p:spPr>
          <a:xfrm flipH="1">
            <a:off x="-1" y="0"/>
            <a:ext cx="9143999" cy="516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Challenges Encountered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2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Running a choropleth map with information from two datasets resulted in using jQuery to combine the datasets before entering into map creation.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Initially attempted to house data in MongoDB, but struggled to get data back out via Flask. Changed to Sqlite instead.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GitHub Pages loaded the page differently than Live Server. CSS was adjusted to fix the issue.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Identifying an error in the data sets took longer than anticipated because of a lack of experience with the error being presented.</a:t>
            </a:r>
            <a:endParaRPr sz="2000"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Update dataset with county-level numbers of obesity (dataset used only has state averages).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Change panel setup to output information in a nicer-looking way.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/>
              <a:t>Add hover feature to map to at least display the hovered county name. (Attempted, but unsuccessful).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references to charts, for comparisons (e.g., state or national averages)</a:t>
            </a:r>
            <a:endParaRPr sz="200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4180"/>
            <a:ext cx="9144000" cy="27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721300" y="445025"/>
            <a:ext cx="71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666325" y="1152475"/>
            <a:ext cx="716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796" b="1"/>
              <a:t>Background: </a:t>
            </a:r>
            <a:r>
              <a:rPr lang="en" sz="1500"/>
              <a:t>Food environment, specifically food accessibility, has been shown to influence dietary patterns, which ultimately affects nutrition-related diseases such as diabetes, obesity, and cardiovascular disease (Ly et al., 2020).</a:t>
            </a:r>
            <a:endParaRPr sz="15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796" b="1"/>
              <a:t>Objective:</a:t>
            </a:r>
            <a:r>
              <a:rPr lang="en" sz="1441"/>
              <a:t> </a:t>
            </a:r>
            <a:r>
              <a:rPr lang="en" sz="1517"/>
              <a:t>In this project, we created a map of food accessibility environment in the US, at a county level,  including one health indicator (obesity). Statistics on food environment indicators were gathered and a spatial overview of US communities’ ability to access healthy food choices was developed.</a:t>
            </a:r>
            <a:endParaRPr sz="15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796" b="1"/>
              <a:t>General Approach</a:t>
            </a:r>
            <a:r>
              <a:rPr lang="en" sz="1796"/>
              <a:t>:</a:t>
            </a:r>
            <a:r>
              <a:rPr lang="en" sz="1441"/>
              <a:t> </a:t>
            </a:r>
            <a:r>
              <a:rPr lang="en" sz="1517"/>
              <a:t>A dashboard page with multiple charts that update from one data source</a:t>
            </a:r>
            <a:endParaRPr sz="15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796" b="1"/>
              <a:t>Data Source:</a:t>
            </a:r>
            <a:r>
              <a:rPr lang="en" sz="1441"/>
              <a:t> </a:t>
            </a:r>
            <a:r>
              <a:rPr lang="en" sz="1517"/>
              <a:t>Economic Research Service (ERS), U.S. Department of Agriculture (USDA). Food Environment Atlas. </a:t>
            </a:r>
            <a:br>
              <a:rPr lang="en" sz="1517"/>
            </a:br>
            <a:r>
              <a:rPr lang="en" sz="1517"/>
              <a:t>		 </a:t>
            </a:r>
            <a:r>
              <a:rPr lang="en" sz="1617"/>
              <a:t>https://www.ers.usda.gov/data-products/food-environment-atlas/</a:t>
            </a:r>
            <a:endParaRPr sz="16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44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44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144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1441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 amt="70000"/>
          </a:blip>
          <a:srcRect l="28892" r="50818"/>
          <a:stretch/>
        </p:blipFill>
        <p:spPr>
          <a:xfrm>
            <a:off x="1" y="0"/>
            <a:ext cx="1564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Python 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Flask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Pandas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HTML/CSS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Javascript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D3.js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Granim.js</a:t>
            </a:r>
            <a:endParaRPr sz="2100">
              <a:solidFill>
                <a:schemeClr val="dk1"/>
              </a:solidFill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jQuery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116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Sqlite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SqlAlchemy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Leaflet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Plotly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Render to host Flask app</a:t>
            </a: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GitHub to host webpage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850" y="381650"/>
            <a:ext cx="172287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Structure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78" y="1311300"/>
            <a:ext cx="2125400" cy="34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7425" y="1311300"/>
            <a:ext cx="1845675" cy="1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9825" y="3151025"/>
            <a:ext cx="1225650" cy="25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9800" y="3533000"/>
            <a:ext cx="1225650" cy="13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9800" y="2692958"/>
            <a:ext cx="1225650" cy="28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1000" y="2729052"/>
            <a:ext cx="1818525" cy="128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3217900" y="1506400"/>
            <a:ext cx="4839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1" name="Google Shape;91;p16"/>
          <p:cNvCxnSpPr/>
          <p:nvPr/>
        </p:nvCxnSpPr>
        <p:spPr>
          <a:xfrm rot="10800000" flipH="1">
            <a:off x="3222425" y="1875550"/>
            <a:ext cx="186900" cy="1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6"/>
          <p:cNvCxnSpPr/>
          <p:nvPr/>
        </p:nvCxnSpPr>
        <p:spPr>
          <a:xfrm>
            <a:off x="3399675" y="1870900"/>
            <a:ext cx="12900" cy="91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6"/>
          <p:cNvCxnSpPr/>
          <p:nvPr/>
        </p:nvCxnSpPr>
        <p:spPr>
          <a:xfrm rot="10800000" flipH="1">
            <a:off x="3404425" y="2777550"/>
            <a:ext cx="338400" cy="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4" name="Google Shape;94;p16"/>
          <p:cNvCxnSpPr/>
          <p:nvPr/>
        </p:nvCxnSpPr>
        <p:spPr>
          <a:xfrm>
            <a:off x="5529525" y="2877100"/>
            <a:ext cx="4839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5" name="Google Shape;95;p16"/>
          <p:cNvCxnSpPr/>
          <p:nvPr/>
        </p:nvCxnSpPr>
        <p:spPr>
          <a:xfrm>
            <a:off x="5542713" y="3293275"/>
            <a:ext cx="4839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6" name="Google Shape;96;p16"/>
          <p:cNvCxnSpPr/>
          <p:nvPr/>
        </p:nvCxnSpPr>
        <p:spPr>
          <a:xfrm>
            <a:off x="5542700" y="3741125"/>
            <a:ext cx="4839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166037"/>
            <a:ext cx="9144000" cy="5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Cleanup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238275" y="976875"/>
            <a:ext cx="86601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Import Data from USDA website</a:t>
            </a:r>
            <a:endParaRPr/>
          </a:p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Cleaning data using selected Variable Code, including: </a:t>
            </a:r>
            <a:endParaRPr/>
          </a:p>
          <a:p>
            <a:pPr marL="800100" lvl="1" indent="-3331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6"/>
              <a:buChar char="○"/>
            </a:pPr>
            <a:r>
              <a:rPr lang="en">
                <a:solidFill>
                  <a:schemeClr val="dk1"/>
                </a:solidFill>
              </a:rPr>
              <a:t>FFR16, FFRPTH16, GROC16, GROCPTH16, FMRKT18, FMRKTPTH18, and PCT_OBESE_ADULTS17</a:t>
            </a:r>
            <a:endParaRPr sz="1000">
              <a:solidFill>
                <a:schemeClr val="dk1"/>
              </a:solidFill>
            </a:endParaRPr>
          </a:p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Give each selected Variable Code a proper name:</a:t>
            </a:r>
            <a:endParaRPr/>
          </a:p>
          <a:p>
            <a:pPr marL="800100" lvl="1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6"/>
              <a:buChar char="○"/>
            </a:pPr>
            <a:r>
              <a:rPr lang="en">
                <a:solidFill>
                  <a:schemeClr val="dk1"/>
                </a:solidFill>
              </a:rPr>
              <a:t>Fast Food Restaurants, Fast Food Restaurants Per 1,000 of Population, Grocery Stores, Grocery Stores Per 1,000 of Population, Farmers Markets’, ’Farmers Markets Per 1000 of Population, Obesity (%) with the Matching Value.</a:t>
            </a:r>
            <a:endParaRPr>
              <a:solidFill>
                <a:schemeClr val="dk1"/>
              </a:solidFill>
            </a:endParaRPr>
          </a:p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Make sure there is only one record for each county.</a:t>
            </a:r>
            <a:endParaRPr/>
          </a:p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Data placed into an Sqlite database, and then the Flask-powered API would move the data from the database into a JSON file to use for the web page.</a:t>
            </a:r>
            <a:endParaRPr/>
          </a:p>
          <a:p>
            <a:pPr marL="40005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46"/>
              <a:buChar char="●"/>
            </a:pPr>
            <a:r>
              <a:rPr lang="en"/>
              <a:t>Result: combine all the variable codes to be one data set and apply them to the Map.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28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500" y="860675"/>
            <a:ext cx="7712800" cy="41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455700" y="463300"/>
            <a:ext cx="3990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https://jjeranek.github.io/Project_3_Team_8/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5" y="599325"/>
            <a:ext cx="8839204" cy="394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2675"/>
            <a:ext cx="8839204" cy="42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Dashboard Creation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110875"/>
            <a:ext cx="85206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Leaflet choropleth map used as the main                               interactive feature</a:t>
            </a:r>
            <a:endParaRPr sz="22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Click on a county to update charts showing that county's details.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Map has different layers to show obesity rates, total fast food restaurants, total grocery stores, and total farmers markets across the country.</a:t>
            </a:r>
            <a:endParaRPr sz="19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Bar chart represents the fast food restaurants, grocery stores, and farmers markets per 1000 residents for the county.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Gauge chart represents obesity rate for the chosen county's state.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Side panel shows all of the data collected for the county.</a:t>
            </a:r>
            <a:endParaRPr sz="220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924" y="232400"/>
            <a:ext cx="3058702" cy="163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814</Words>
  <Application>Microsoft Office PowerPoint</Application>
  <PresentationFormat>On-screen Show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Oswald</vt:lpstr>
      <vt:lpstr>Average</vt:lpstr>
      <vt:lpstr>Arial</vt:lpstr>
      <vt:lpstr>Slate</vt:lpstr>
      <vt:lpstr>Project 3 Interactive Dashboard US Food Environment </vt:lpstr>
      <vt:lpstr>Project Description</vt:lpstr>
      <vt:lpstr>Tools Used</vt:lpstr>
      <vt:lpstr>Project Structure</vt:lpstr>
      <vt:lpstr>Data Cleanup</vt:lpstr>
      <vt:lpstr>Dashboard</vt:lpstr>
      <vt:lpstr>PowerPoint Presentation</vt:lpstr>
      <vt:lpstr>PowerPoint Presentation</vt:lpstr>
      <vt:lpstr>Dashboard Creation</vt:lpstr>
      <vt:lpstr>Findings</vt:lpstr>
      <vt:lpstr>Challenges Encountered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 Interactive Dashboard US Food Environment</dc:title>
  <dc:creator>Jordan</dc:creator>
  <cp:lastModifiedBy>Jordan Jeranek</cp:lastModifiedBy>
  <cp:revision>1</cp:revision>
  <dcterms:modified xsi:type="dcterms:W3CDTF">2023-01-30T23:34:38Z</dcterms:modified>
</cp:coreProperties>
</file>